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54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5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3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0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8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8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7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5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3C7E2-7488-4F41-AE20-3A47B6771878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2A67-BBBF-4E16-A2E2-6FCB53148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6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7128080" cy="4624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271504"/>
            <a:ext cx="7128080" cy="1214896"/>
          </a:xfrm>
        </p:spPr>
        <p:txBody>
          <a:bodyPr>
            <a:normAutofit/>
          </a:bodyPr>
          <a:lstStyle/>
          <a:p>
            <a:r>
              <a:rPr lang="en-US" sz="4200" b="1" dirty="0" smtClean="0"/>
              <a:t>Levels of </a:t>
            </a:r>
            <a:r>
              <a:rPr lang="en-US" sz="4200" b="1" dirty="0" err="1" smtClean="0"/>
              <a:t>Addiciton</a:t>
            </a:r>
            <a:endParaRPr lang="en-US" sz="4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039" y="5114925"/>
            <a:ext cx="26289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943" y="5114924"/>
            <a:ext cx="2631057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244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EXPERIMENTATION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-curiosity is the motivator</a:t>
            </a:r>
          </a:p>
          <a:p>
            <a:r>
              <a:rPr lang="en-US" sz="2000" dirty="0" smtClean="0"/>
              <a:t>-learning about mood swings from drug</a:t>
            </a:r>
          </a:p>
          <a:p>
            <a:r>
              <a:rPr lang="en-US" sz="2000" dirty="0" smtClean="0"/>
              <a:t>-learning to trust/mistrust the drug</a:t>
            </a:r>
          </a:p>
          <a:p>
            <a:r>
              <a:rPr lang="en-US" sz="2000" dirty="0" smtClean="0"/>
              <a:t>-”high” is a new feeling</a:t>
            </a:r>
          </a:p>
          <a:p>
            <a:r>
              <a:rPr lang="en-US" sz="2000" dirty="0" smtClean="0"/>
              <a:t>-can still relate to people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066800"/>
            <a:ext cx="4643437" cy="4705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489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REGULAR USE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 smtClean="0"/>
              <a:t>-decision to use has been made</a:t>
            </a:r>
          </a:p>
          <a:p>
            <a:r>
              <a:rPr lang="en-US" sz="2000" dirty="0" smtClean="0"/>
              <a:t>-seeks “high”</a:t>
            </a:r>
          </a:p>
          <a:p>
            <a:r>
              <a:rPr lang="en-US" sz="2000" dirty="0" smtClean="0"/>
              <a:t>-comfort and confidence in using </a:t>
            </a:r>
          </a:p>
          <a:p>
            <a:r>
              <a:rPr lang="en-US" sz="2000" dirty="0" smtClean="0"/>
              <a:t>-peer group issues</a:t>
            </a:r>
          </a:p>
          <a:p>
            <a:r>
              <a:rPr lang="en-US" sz="2000" dirty="0" smtClean="0"/>
              <a:t>-getting “high” is more important </a:t>
            </a:r>
          </a:p>
          <a:p>
            <a:r>
              <a:rPr lang="en-US" sz="2000" dirty="0" smtClean="0"/>
              <a:t>-tolerance develops</a:t>
            </a:r>
          </a:p>
          <a:p>
            <a:r>
              <a:rPr lang="en-US" sz="2000" dirty="0" smtClean="0"/>
              <a:t>-cocky</a:t>
            </a:r>
          </a:p>
          <a:p>
            <a:r>
              <a:rPr lang="en-US" sz="2000" dirty="0" smtClean="0"/>
              <a:t>-has some problems relating</a:t>
            </a:r>
            <a:endParaRPr lang="en-US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"/>
            <a:ext cx="283845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313816"/>
            <a:ext cx="2331936" cy="179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724400"/>
            <a:ext cx="28479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336" y="1676400"/>
            <a:ext cx="26384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0184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PREOCCUPIED USER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 smtClean="0"/>
              <a:t>-thinking more about drugs</a:t>
            </a:r>
          </a:p>
          <a:p>
            <a:r>
              <a:rPr lang="en-US" sz="2000" dirty="0" smtClean="0"/>
              <a:t>-want to be “high” often</a:t>
            </a:r>
          </a:p>
          <a:p>
            <a:r>
              <a:rPr lang="en-US" sz="2000" dirty="0" smtClean="0"/>
              <a:t>-blackouts occur</a:t>
            </a:r>
          </a:p>
          <a:p>
            <a:r>
              <a:rPr lang="en-US" sz="2000" dirty="0" smtClean="0"/>
              <a:t>-relationships get difficult</a:t>
            </a:r>
          </a:p>
          <a:p>
            <a:r>
              <a:rPr lang="en-US" sz="2000" dirty="0" smtClean="0"/>
              <a:t>-clearly wants to use the drug</a:t>
            </a:r>
          </a:p>
          <a:p>
            <a:r>
              <a:rPr lang="en-US" sz="2000" dirty="0" smtClean="0"/>
              <a:t>--uses alone, VERY dangerous</a:t>
            </a:r>
          </a:p>
          <a:p>
            <a:r>
              <a:rPr lang="en-US" sz="2000" dirty="0" smtClean="0"/>
              <a:t>--still think they have control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28194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953547"/>
            <a:ext cx="29527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523" y="3506122"/>
            <a:ext cx="17430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0588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DEPENDENCY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-can no longer get “high”</a:t>
            </a:r>
          </a:p>
          <a:p>
            <a:r>
              <a:rPr lang="en-US" sz="2000" dirty="0" smtClean="0"/>
              <a:t>-must take drug to survive</a:t>
            </a:r>
          </a:p>
          <a:p>
            <a:r>
              <a:rPr lang="en-US" sz="2000" dirty="0" smtClean="0"/>
              <a:t>-no choice, must use</a:t>
            </a:r>
          </a:p>
          <a:p>
            <a:r>
              <a:rPr lang="en-US" sz="2000" dirty="0" smtClean="0"/>
              <a:t>-relates to drugs, not people</a:t>
            </a:r>
          </a:p>
          <a:p>
            <a:r>
              <a:rPr lang="en-US" sz="2000" dirty="0" smtClean="0"/>
              <a:t>-will use anytime</a:t>
            </a:r>
          </a:p>
          <a:p>
            <a:r>
              <a:rPr lang="en-US" sz="2000" dirty="0" smtClean="0"/>
              <a:t>-obnoxious, intimidating</a:t>
            </a:r>
          </a:p>
          <a:p>
            <a:r>
              <a:rPr lang="en-US" sz="2000" dirty="0" smtClean="0"/>
              <a:t>-drugs are your life!</a:t>
            </a:r>
            <a:endParaRPr lang="en-US" sz="2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148" y="152400"/>
            <a:ext cx="5257800" cy="3735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122" y="3581400"/>
            <a:ext cx="5547852" cy="34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092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Levels of Addiciton</vt:lpstr>
      <vt:lpstr>EXPERIMENTATION</vt:lpstr>
      <vt:lpstr>REGULAR USE</vt:lpstr>
      <vt:lpstr>PREOCCUPIED USER</vt:lpstr>
      <vt:lpstr>DEPENDENCY</vt:lpstr>
    </vt:vector>
  </TitlesOfParts>
  <Company>Anoka-Hennepin ISD11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Levels of Addiciton</dc:title>
  <dc:creator>user</dc:creator>
  <cp:lastModifiedBy>user</cp:lastModifiedBy>
  <cp:revision>7</cp:revision>
  <dcterms:created xsi:type="dcterms:W3CDTF">2014-05-21T19:57:29Z</dcterms:created>
  <dcterms:modified xsi:type="dcterms:W3CDTF">2014-05-22T12:17:27Z</dcterms:modified>
</cp:coreProperties>
</file>